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6/13/2023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2023-06-13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C6930C-A52D-818D-3484-4284FD862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56" y="1938509"/>
            <a:ext cx="6324600" cy="117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1517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2023-06-13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103</cp:revision>
  <cp:lastPrinted>2017-02-28T13:49:09Z</cp:lastPrinted>
  <dcterms:created xsi:type="dcterms:W3CDTF">2015-05-06T13:52:58Z</dcterms:created>
  <dcterms:modified xsi:type="dcterms:W3CDTF">2023-06-13T17:55:55Z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